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 Hun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847434"/>
            <a:ext cx="12192000" cy="2292735"/>
          </a:xfrm>
        </p:spPr>
        <p:txBody>
          <a:bodyPr>
            <a:normAutofit/>
          </a:bodyPr>
          <a:lstStyle/>
          <a:p>
            <a:r>
              <a:rPr lang="en-US" sz="2800" dirty="0"/>
              <a:t>How Sweet the Hour </a:t>
            </a:r>
          </a:p>
          <a:p>
            <a:r>
              <a:rPr lang="en-US" sz="2800" dirty="0" err="1"/>
              <a:t>Efesa</a:t>
            </a:r>
            <a:r>
              <a:rPr lang="en-US" sz="2800" dirty="0"/>
              <a:t> 3:15</a:t>
            </a:r>
          </a:p>
          <a:p>
            <a:r>
              <a:rPr lang="en-US" sz="2800" dirty="0" err="1"/>
              <a:t>Fany</a:t>
            </a:r>
            <a:r>
              <a:rPr lang="en-US" sz="2800" dirty="0"/>
              <a:t> J. Crosby, 1820-1915</a:t>
            </a:r>
          </a:p>
          <a:p>
            <a:r>
              <a:rPr lang="en-US" sz="2800" dirty="0" err="1"/>
              <a:t>Doh</a:t>
            </a:r>
            <a:r>
              <a:rPr lang="en-US" sz="2800" dirty="0"/>
              <a:t> is F </a:t>
            </a:r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Pasian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biakkhop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lengto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Kamciam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kipiata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telsiang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Lei-ah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Van-ah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Van-ah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kihualsak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hi-a;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kikhawmta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Kikhenna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hi;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lam-etna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Kimukik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ding”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ci. </a:t>
            </a:r>
          </a:p>
          <a:p>
            <a:pPr marL="0" indent="0"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8193"/>
            <a:ext cx="10515600" cy="40182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atawl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Khamgam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it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hi.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kivei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tom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van 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190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20. Hun Nuam Mahmah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2018-12-13T16:35:47Z</dcterms:modified>
</cp:coreProperties>
</file>